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3" r:id="rId6"/>
    <p:sldId id="265" r:id="rId7"/>
    <p:sldId id="264" r:id="rId8"/>
    <p:sldId id="267" r:id="rId9"/>
    <p:sldId id="266" r:id="rId10"/>
    <p:sldId id="274" r:id="rId11"/>
    <p:sldId id="270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8335"/>
    <a:srgbClr val="CE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107" d="100"/>
          <a:sy n="107" d="100"/>
        </p:scale>
        <p:origin x="7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B8472-8941-4083-8E29-91A675FDA21C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86EF2-242C-4BAA-9764-F7527B744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3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11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2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9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6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5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19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8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5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59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2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9AB3F-C07D-4AA8-9E26-E4C87248EEF5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39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4Ev9EBQSm8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0561" y="249289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SHARED INTEREST SOCIETY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91183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6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shared-interest</a:t>
            </a:r>
            <a:r>
              <a:rPr lang="en-GB" dirty="0"/>
              <a:t>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082" y="415910"/>
            <a:ext cx="6404998" cy="114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668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365" y="1052563"/>
            <a:ext cx="6901270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pic>
        <p:nvPicPr>
          <p:cNvPr id="7" name="m4Ev9EBQSm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9577" y="1102184"/>
            <a:ext cx="7698543" cy="4330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91183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082" y="1767134"/>
            <a:ext cx="11161240" cy="3945501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Founded in 1990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north-east of England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ethical lender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which is a community-benefit society and acts co-operatively with investment from over 10,000 UK-based members and Share Capital of £51m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teams 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Kenya, Ghana, Peru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Costa Rica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Strong supporter of fair trade and a World Fair Trade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(WFTO) member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Member of The Council on Smallholder Agricultural Finance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(CSAF)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Recognised with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Queen’s Award in Sustainable Development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three times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082" y="415910"/>
            <a:ext cx="6404998" cy="114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668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4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43" y="926754"/>
            <a:ext cx="6708715" cy="47448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082" y="415910"/>
            <a:ext cx="6404998" cy="114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668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23992" y="2564904"/>
            <a:ext cx="648072" cy="13681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7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45" y="1372176"/>
            <a:ext cx="6607115" cy="43037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082" y="415910"/>
            <a:ext cx="6404998" cy="114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668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IMPACT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6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082" y="415910"/>
            <a:ext cx="6404998" cy="114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210706"/>
            <a:ext cx="2783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INKA MOSS</a:t>
            </a:r>
            <a:endParaRPr lang="en-GB" sz="3600" dirty="0"/>
          </a:p>
        </p:txBody>
      </p:sp>
      <p:pic>
        <p:nvPicPr>
          <p:cNvPr id="14" name="Content Placeholder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207" y="1234566"/>
            <a:ext cx="6375585" cy="42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210706"/>
            <a:ext cx="2783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INKA MOSS</a:t>
            </a:r>
            <a:endParaRPr lang="en-GB" sz="3600" dirty="0"/>
          </a:p>
        </p:txBody>
      </p:sp>
      <p:pic>
        <p:nvPicPr>
          <p:cNvPr id="13" name="Content Placeholder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530" y="1128475"/>
            <a:ext cx="6682940" cy="44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5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082" y="2492897"/>
            <a:ext cx="11458778" cy="1470025"/>
          </a:xfrm>
        </p:spPr>
        <p:txBody>
          <a:bodyPr>
            <a:normAutofit fontScale="90000"/>
          </a:bodyPr>
          <a:lstStyle/>
          <a:p>
            <a:pPr algn="l"/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you are a UK resident over the age of 16 and you want to do amazing things with your money, then a Shared Interest Share Account will appeal to you.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You can start changing lives from £100 and up to £100,000.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These vital funds are used to provide finance to fair trade farmers and craftspeople in 45 countries around the world. It is simple: your ethical investment will change lives.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interest rate offered to members from 1st October 2023 is 0.25%.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082" y="415910"/>
            <a:ext cx="6404998" cy="114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668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384" y="1720840"/>
            <a:ext cx="107291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believe that five of the SDGs are particularly embedded in Shared Interest’s mission and values: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1.	No Poverty</a:t>
            </a:r>
          </a:p>
          <a:p>
            <a:pPr marL="457200" indent="-4572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5.	Gender Equality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8. 	Decent work and Economic Growth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12. 	Responsible Production and Consumption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17. 	Partnership for the Goals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082" y="415910"/>
            <a:ext cx="6404998" cy="114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2424"/>
            <a:ext cx="4779838" cy="628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3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743966-c59c-4dcd-a1e3-3d8ce2f07d42">
      <Terms xmlns="http://schemas.microsoft.com/office/infopath/2007/PartnerControls"/>
    </lcf76f155ced4ddcb4097134ff3c332f>
    <TaxCatchAll xmlns="3a5d645d-43bc-4163-966b-d64ffabb7bf2" xsi:nil="true"/>
    <SharedWithUsers xmlns="3a5d645d-43bc-4163-966b-d64ffabb7bf2">
      <UserInfo>
        <DisplayName>Laura Gabriele</DisplayName>
        <AccountId>43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37A437ED6B44C94C8486AF5639D18" ma:contentTypeVersion="15" ma:contentTypeDescription="Create a new document." ma:contentTypeScope="" ma:versionID="154ae1504cf610ad3333bd4abdd0fbbd">
  <xsd:schema xmlns:xsd="http://www.w3.org/2001/XMLSchema" xmlns:xs="http://www.w3.org/2001/XMLSchema" xmlns:p="http://schemas.microsoft.com/office/2006/metadata/properties" xmlns:ns2="99743966-c59c-4dcd-a1e3-3d8ce2f07d42" xmlns:ns3="3a5d645d-43bc-4163-966b-d64ffabb7bf2" targetNamespace="http://schemas.microsoft.com/office/2006/metadata/properties" ma:root="true" ma:fieldsID="625ff229763834d2ef4f13efe6096597" ns2:_="" ns3:_="">
    <xsd:import namespace="99743966-c59c-4dcd-a1e3-3d8ce2f07d42"/>
    <xsd:import namespace="3a5d645d-43bc-4163-966b-d64ffabb7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43966-c59c-4dcd-a1e3-3d8ce2f07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f99d41-eaff-43aa-81f2-da4d1634b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d645d-43bc-4163-966b-d64ffabb7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8e8c33d-6260-4c09-a0ec-4fbf521de64c}" ma:internalName="TaxCatchAll" ma:showField="CatchAllData" ma:web="3a5d645d-43bc-4163-966b-d64ffabb7b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B493C5-2DB8-49FC-9C5F-4F0F7FBF079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99743966-c59c-4dcd-a1e3-3d8ce2f07d42"/>
    <ds:schemaRef ds:uri="http://purl.org/dc/elements/1.1/"/>
    <ds:schemaRef ds:uri="http://schemas.microsoft.com/office/infopath/2007/PartnerControls"/>
    <ds:schemaRef ds:uri="3a5d645d-43bc-4163-966b-d64ffabb7bf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10D6E0-26D5-4353-B6BB-E51C31BFC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743966-c59c-4dcd-a1e3-3d8ce2f07d42"/>
    <ds:schemaRef ds:uri="3a5d645d-43bc-4163-966b-d64ffabb7b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A6A927-E8E7-4E40-BCDE-3995B6163B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327</Words>
  <Application>Microsoft Office PowerPoint</Application>
  <PresentationFormat>Widescreen</PresentationFormat>
  <Paragraphs>33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SHARED INTEREST SOCIETY</vt:lpstr>
      <vt:lpstr>PowerPoint Presentation</vt:lpstr>
      <vt:lpstr>Founded in 1990 in the north-east of England  An ethical lender, which is a community-benefit society and acts co-operatively with investment from over 10,000 UK-based members and Share Capital of £51m  International organisation with teams in the UK, Kenya, Ghana, Peru and Costa Rica  Strong supporter of fair trade and a World Fair Trade Organisation (WFTO) member  Member of The Council on Smallholder Agricultural Finance (CSAF)  Recognised with a Queen’s Award in Sustainable Development three times </vt:lpstr>
      <vt:lpstr>PowerPoint Presentation</vt:lpstr>
      <vt:lpstr>PowerPoint Presentation</vt:lpstr>
      <vt:lpstr>PowerPoint Presentation</vt:lpstr>
      <vt:lpstr>PowerPoint Presentation</vt:lpstr>
      <vt:lpstr>  If you are a UK resident over the age of 16 and you want to do amazing things with your money, then a Shared Interest Share Account will appeal to you.  You can start changing lives from £100 and up to £100,000.  These vital funds are used to provide finance to fair trade farmers and craftspeople in 45 countries around the world. It is simple: your ethical investment will change lives.  The interest rate offered to members from 1st October 2023 is 0.25%.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INTEREST</dc:title>
  <dc:creator>Laura Carrick</dc:creator>
  <cp:lastModifiedBy>Laura Gabriele</cp:lastModifiedBy>
  <cp:revision>72</cp:revision>
  <dcterms:created xsi:type="dcterms:W3CDTF">2015-01-14T10:13:30Z</dcterms:created>
  <dcterms:modified xsi:type="dcterms:W3CDTF">2024-03-27T14:04:20Z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0x010100FA837A437ED6B44C94C8486AF5639D18</vt:lpwstr>
  </property>
  <property fmtid="{D5CDD505-2E9C-101B-9397-08002B2CF9AE}" pid="3" name="MediaServiceImageTags">
    <vt:lpwstr/>
  </property>
</Properties>
</file>